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5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80"/>
    <p:restoredTop sz="94669"/>
  </p:normalViewPr>
  <p:slideViewPr>
    <p:cSldViewPr snapToGrid="0" snapToObjects="1">
      <p:cViewPr varScale="1">
        <p:scale>
          <a:sx n="87" d="100"/>
          <a:sy n="87" d="100"/>
        </p:scale>
        <p:origin x="123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7/31/17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7/31/17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7/31/17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7/31/17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7/31/17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7/31/17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7/31/17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club launch week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350" y="1270000"/>
            <a:ext cx="7062788" cy="5297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379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Look at what we found</a:t>
            </a:r>
            <a:r>
              <a:rPr lang="mr-IN" dirty="0" smtClean="0"/>
              <a:t>…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813" y="1407318"/>
            <a:ext cx="6677025" cy="500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8166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5026" y="210207"/>
            <a:ext cx="7766936" cy="5034455"/>
          </a:xfrm>
        </p:spPr>
        <p:txBody>
          <a:bodyPr/>
          <a:lstStyle/>
          <a:p>
            <a:r>
              <a:rPr lang="en-GB" sz="4400" b="1" dirty="0">
                <a:solidFill>
                  <a:srgbClr val="00B0F0"/>
                </a:solidFill>
              </a:rPr>
              <a:t>When:</a:t>
            </a:r>
            <a:r>
              <a:rPr lang="en-GB" sz="4400" dirty="0">
                <a:solidFill>
                  <a:srgbClr val="00B0F0"/>
                </a:solidFill>
              </a:rPr>
              <a:t> </a:t>
            </a:r>
            <a:r>
              <a:rPr lang="en-GB" sz="4400" dirty="0"/>
              <a:t>Wednesday 2</a:t>
            </a:r>
            <a:r>
              <a:rPr lang="en-GB" sz="4400" baseline="30000" dirty="0"/>
              <a:t>nd</a:t>
            </a:r>
            <a:r>
              <a:rPr lang="en-GB" sz="4400" dirty="0"/>
              <a:t> break</a:t>
            </a:r>
            <a:br>
              <a:rPr lang="en-GB" sz="4400" dirty="0"/>
            </a:br>
            <a:r>
              <a:rPr lang="en-GB" sz="4400" b="1" dirty="0">
                <a:solidFill>
                  <a:srgbClr val="00B0F0"/>
                </a:solidFill>
              </a:rPr>
              <a:t>Where:</a:t>
            </a:r>
            <a:r>
              <a:rPr lang="en-GB" sz="4400" dirty="0">
                <a:solidFill>
                  <a:srgbClr val="00B0F0"/>
                </a:solidFill>
              </a:rPr>
              <a:t> </a:t>
            </a:r>
            <a:r>
              <a:rPr lang="en-GB" sz="4400" dirty="0"/>
              <a:t>3G (Mrs Jennings room)</a:t>
            </a:r>
            <a:br>
              <a:rPr lang="en-GB" sz="4400" dirty="0"/>
            </a:br>
            <a:r>
              <a:rPr lang="en-GB" sz="4400" dirty="0"/>
              <a:t>All </a:t>
            </a:r>
            <a:r>
              <a:rPr lang="en-GB" sz="4400" b="1" dirty="0">
                <a:solidFill>
                  <a:srgbClr val="00B0F0"/>
                </a:solidFill>
              </a:rPr>
              <a:t>Year 3 and 4</a:t>
            </a:r>
            <a:r>
              <a:rPr lang="en-GB" sz="4400" dirty="0">
                <a:solidFill>
                  <a:srgbClr val="00B0F0"/>
                </a:solidFill>
              </a:rPr>
              <a:t> </a:t>
            </a:r>
            <a:r>
              <a:rPr lang="en-GB" sz="4400" dirty="0"/>
              <a:t>students are welcome! Come and join the clean up fun!</a:t>
            </a:r>
            <a:r>
              <a:rPr lang="en-GB" sz="3600" dirty="0"/>
              <a:t/>
            </a:r>
            <a:br>
              <a:rPr lang="en-GB" sz="3600" dirty="0"/>
            </a:br>
            <a:endParaRPr lang="en-US" sz="3600" dirty="0"/>
          </a:p>
        </p:txBody>
      </p:sp>
      <p:pic>
        <p:nvPicPr>
          <p:cNvPr id="4" name="Picture 3" descr="/Users/sarahjennings/Desktop/Screen Shot 2017-07-18 at 7.08.09 pm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8"/>
          <a:stretch/>
        </p:blipFill>
        <p:spPr bwMode="auto">
          <a:xfrm>
            <a:off x="492071" y="3961656"/>
            <a:ext cx="2766137" cy="28175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20903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club in action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738" y="1428749"/>
            <a:ext cx="70485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15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club in action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764" y="1270000"/>
            <a:ext cx="7234238" cy="5425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38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club in action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762" y="1270000"/>
            <a:ext cx="7219950" cy="541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262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club in action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463" y="1270000"/>
            <a:ext cx="7234238" cy="5425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808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club in action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627" y="1270000"/>
            <a:ext cx="7191375" cy="539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266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club in action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463" y="1270000"/>
            <a:ext cx="3986213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6751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club in action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489" y="1270000"/>
            <a:ext cx="7148513" cy="5361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385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club in action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764" y="1270000"/>
            <a:ext cx="7234238" cy="5425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077503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</TotalTime>
  <Words>56</Words>
  <Application>Microsoft Macintosh PowerPoint</Application>
  <PresentationFormat>Widescreen</PresentationFormat>
  <Paragraphs>11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Mangal</vt:lpstr>
      <vt:lpstr>Trebuchet MS</vt:lpstr>
      <vt:lpstr>Wingdings 3</vt:lpstr>
      <vt:lpstr>Facet</vt:lpstr>
      <vt:lpstr>Clean up club launch week</vt:lpstr>
      <vt:lpstr>Clean up club in action</vt:lpstr>
      <vt:lpstr>Clean up club in action</vt:lpstr>
      <vt:lpstr>Clean up club in action</vt:lpstr>
      <vt:lpstr>Clean up club in action</vt:lpstr>
      <vt:lpstr>Clean up club in action</vt:lpstr>
      <vt:lpstr>Clean up club in action</vt:lpstr>
      <vt:lpstr>Clean up club in action</vt:lpstr>
      <vt:lpstr>Clean up club in action</vt:lpstr>
      <vt:lpstr>Look at what we found…</vt:lpstr>
      <vt:lpstr>When: Wednesday 2nd break Where: 3G (Mrs Jennings room) All Year 3 and 4 students are welcome! Come and join the clean up fun! </vt:lpstr>
    </vt:vector>
  </TitlesOfParts>
  <Company/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When: Wednesday 2nd break Where: 3G (Mrs Jennings room) All Year 3 and 4 students are welcome! Come and join the clean up fun! </dc:title>
  <dc:creator>Microsoft Office User</dc:creator>
  <cp:lastModifiedBy>Microsoft Office User</cp:lastModifiedBy>
  <cp:revision>3</cp:revision>
  <dcterms:created xsi:type="dcterms:W3CDTF">2017-07-18T09:46:10Z</dcterms:created>
  <dcterms:modified xsi:type="dcterms:W3CDTF">2017-07-31T06:45:36Z</dcterms:modified>
</cp:coreProperties>
</file>